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90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96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3DE2CF-3FAA-0EE2-9487-29A389A67C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A4A2E32-0BAB-D6A3-FAB2-6BF719951B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20937E-BB3B-58AA-2C1D-D33A38D94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A71898-5CAF-C855-DFAB-589748ADD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D45DC8-A726-8837-6F58-C85B15638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361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C5E069-9B5F-5DDE-BF6B-27A12404B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CB816F-F4F5-BAAE-7A4F-628AD0C781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2B6E26-9FC4-DE72-BD57-ED5E07664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691C3D-964E-D3B5-1464-232F68E0C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624795-BF6C-52B7-7AF1-0E92AF2A2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695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C3DC594-4260-6E7B-2D43-47874CD1C9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289937-5ACB-797E-4EB9-DD0A985AD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7DABF7-93F5-92B9-1301-990B3DE6F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312C47-D75F-4152-9264-22F1819DE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31832D-9061-47F3-F4B6-48F90F540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58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3467C9-EF9D-A3F7-54E9-9CE360499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2F7603-2397-C5E8-2EF5-16D6549B1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32B169-721F-F88A-19E2-A9029E328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B6FC40-6006-9AC6-D973-D489FEA2F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49855F-B61E-734E-1A1A-5A09A879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995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E660AC-A133-4818-2DD3-2E80D0D45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73B038-BD43-3504-07D4-6F7E1C6E1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B075CD-F286-2B50-F52B-AE7274BC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4998E5-3156-6661-653A-1FC85646D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02B46A-F176-C792-C325-6C5CBFA0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99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5C0589-412C-88EF-8D47-16A9091E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3FDE71-DF79-5BDB-AAF3-C68CFF1610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4E0FF6-4830-EC84-8273-7D9434F10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FE40FD-06D2-A0F2-0035-E94D91EC9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3A35ED-1CF7-F40D-B4A1-FC4B5308B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E0F7D2-9F04-7858-C527-34C41CD93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644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2F338A-4E1F-19F1-EFD1-9FF9F1A4B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3B1EE2-DEA1-6931-7AB9-F8DA72E29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DB4AE8-3B07-6A4B-8FB0-221AA64017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5DA7B33-C524-7FD8-C3AE-35C3C83434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34B77E-54D3-9E0C-A9F5-3E564D7DA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FD8CC7C-5AAE-62EE-0973-4B06C6F5F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68F165D-C35A-0CC6-9B44-FC50FA596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07BC610-65CC-41B2-A54C-1129BF163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463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66ADE3-6FFF-053D-C4C3-8F77A315F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53EE490-3E7E-2CF7-D8AA-3F7EDD3F0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CC4E7F-99E1-FFAE-02C1-9ED819032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4B212B-3176-13FB-0123-F63B13737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7472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F8FE3A-F72F-62A9-43E5-F34072F4D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E11A50A-A16C-4A23-2B38-C2039BC84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A4E1653-33C1-B784-38F0-3614697FC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668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2A9AC0-5B90-FB77-C20E-319F90F67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D9E4FC-4734-B973-06FF-B8DCFA1A1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8EE658-12D2-AA47-08CC-B87157596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93005C-DF8E-DA8E-79C5-FA5A980D3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AD968A-EFB5-EC83-46E8-299821133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CC9D2A-15C3-B44D-9C42-967196DC7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9516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232F4-B7AE-D295-7A44-13E52B5F4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F39FB76-DBC4-BD47-D22D-53486AF051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4FBC90-6B3A-BDB2-F32E-4A2A04111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2BA3026-A77D-FE9E-7529-7FD6AA4AB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D21490-468A-8F1E-2A8D-8CDB0A1A4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959063-F284-296C-B9C2-182B9D8F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256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E109043-3A0A-E4C9-5B91-2C89A97EF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874B32-0447-6542-9F85-E1B0AC931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DF35CB-7DC8-B285-519A-2A30B8482C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9296FD-8A84-47EA-A717-CC7C67D803FD}" type="datetimeFigureOut">
              <a:rPr lang="zh-CN" altLang="en-US" smtClean="0"/>
              <a:t>2025/4/29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BFE4D1-9131-69C5-81B0-884B201C8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976DE2-0C67-4597-180B-EF0D69B6BB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B17E67-4FD9-45BD-A10A-3F7EFDA8AB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50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BA36DAE-6D31-CFEF-EE96-09A5789FD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431" y="0"/>
            <a:ext cx="60191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48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C9A7338-3F4B-A89E-41FA-6F60D64FB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706" y="0"/>
            <a:ext cx="7110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155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98788F-A6E4-8E90-C2D4-BB8377B47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1573" y="0"/>
            <a:ext cx="89488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418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C288602-30A9-5DCC-E3BD-096900459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630" y="0"/>
            <a:ext cx="95607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78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D207CAE-28CD-F8C9-E300-0961C586B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367" y="0"/>
            <a:ext cx="48052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75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FFFF001-5571-7D4D-2D8E-E445A150C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7763" y="0"/>
            <a:ext cx="4836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79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094EB3A-6A32-B6BA-8C9C-1ABE54FBA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67" y="0"/>
            <a:ext cx="11079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289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0F171FF-C871-159D-5CF5-2AA1CA5BA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6122"/>
            <a:ext cx="12192000" cy="608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76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9562619-753A-9F0A-BB01-22995EA7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651" y="0"/>
            <a:ext cx="53986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37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781BC5E-EC44-96B5-38AB-1C25932D8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856" y="0"/>
            <a:ext cx="63022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406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0</Words>
  <Application>Microsoft Office PowerPoint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1660810667@qq.com</dc:creator>
  <cp:lastModifiedBy>1660810667@qq.com</cp:lastModifiedBy>
  <cp:revision>2</cp:revision>
  <dcterms:created xsi:type="dcterms:W3CDTF">2025-04-29T11:25:22Z</dcterms:created>
  <dcterms:modified xsi:type="dcterms:W3CDTF">2025-04-29T12:10:35Z</dcterms:modified>
</cp:coreProperties>
</file>

<file path=docProps/thumbnail.jpeg>
</file>